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CF14B-345A-3349-9489-6482D9848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805723-3105-2A41-BCDE-2FCC02951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AEC8E-B36F-404C-9891-27EA3572A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8A63E-338F-CE4F-B1EA-CB3010653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C6D1C-0E79-7646-B63A-2CB77625D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3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5D49B-B028-4E4E-8566-5E3305403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5E8AB-8E03-844C-A75A-F2B8B2BBF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AAE2C-76E4-C248-9DBD-CF6063C4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48E54-1098-584E-8980-8809BF5EB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E5B84-DAA2-574B-A8D3-DD6B058BA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6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2B73EA-3639-754A-B082-EB695B0DC3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9F0059-F8EE-1E43-A294-F0D3F46E4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1C6C6-7C92-364F-BF15-1A3728306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DAB51-9BF9-D340-923B-5E0FC68F6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BC8A6-B230-9C4C-A1EA-285CE9F49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5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4797F-63A5-9349-8096-4DB7B80BA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68D47-4DA2-B44E-8DB2-B3766E07D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C539F-36F3-E74A-9678-A0F30DB82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71BB9-44EB-B948-B4F0-54E0A16CC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5498D-8920-E54F-B4A8-1EAAEAAAB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7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B9FA-21A1-1F4B-B284-099023EB5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7CD22-F0FA-534E-9B26-41BC6AAEE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A7D0E-D0A8-174A-BC0E-D77F69439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6C914-40D3-CC47-A226-27BB99D4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A1C8B-4A9E-5546-B17D-2196CBF42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2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51D05-4A9D-5C4E-AF50-0D42C4CD9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BE503-F42F-AF47-9DD0-AF1089C70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D40C0-C160-784E-A4E9-5F2E5A4FA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A99AD-F075-4D4A-B040-60645AC4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9B186-6899-EA4C-A56C-58FA672FE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25956-707F-CF42-BA99-D25C0095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BDB49-BB0E-2641-A64B-D2295187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CB94C-7EDB-C94C-95F1-DC0A398B6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72428-0C03-DF41-8865-8A886EF47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382D52-61D8-D645-A0C2-2C89EF85FE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71EC79-D25A-5844-8D3C-DF1C2D4FF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0492A9-E987-9543-BD76-5A7864EEB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F486A7-22EC-F543-9228-40FA88165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EA5A48-744E-2440-95AE-C654EF9A4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2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6B971-4B6A-134A-BED2-1A317329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2FF2B4-B09D-7A4B-888B-F8B65CFEE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F47FC1-27CC-9645-84C9-4B7362E3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ABD01-2264-E24D-B8DB-3A5026050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5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45D7C6-9C7D-2540-9F41-BBAC8FB5D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A41D9F-4B62-3D4D-A342-48E52285D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31B58-B11B-034A-B71C-ACAACC58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9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E3CF7-0718-204C-9365-759D09574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0E964-CB1D-2D44-B6E4-B6CD9117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88D3E8-067F-EC43-981E-5477202A7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DC1B6-1F14-014A-8457-3A96D94D6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0F54E-3F84-7640-BD63-44E7E2D23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F1EE24-A531-8F46-801E-CA8626D6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2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B3C4A-D75F-1C48-8052-5DA79CBC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48B15-7505-134E-9E7D-AF5EE1D487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59DA01-E502-FB4C-A545-F40BAE4C3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ADD3E-2525-5846-AA2A-71721B243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90BB8-4D0D-154C-A6C7-0F705AF2A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AE0C7-3EDD-324A-A524-0FCDE3DF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4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553AFA-7BA5-A34C-98D5-798C53C0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D3D2F-8BE3-944F-8D09-B02337DF7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17395-BE0D-664A-BF09-F27F63FEB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982C2-4CE4-4047-916F-DCEFBD47B08C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B013D-42CB-954E-B327-3B8BF064D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05305-F017-DA48-83D2-1A5C29C53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619B-BD9B-D442-9E0F-081756824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8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5676ED-ECA2-8B4F-B197-3C64285D5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160342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Discourse Questions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DFBB7F-DBD8-3B42-8BD1-DF7F2FC18C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3815256"/>
            <a:ext cx="6105194" cy="94154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Gareth Thomas NHSX Briefing and Q&amp;A </a:t>
            </a:r>
          </a:p>
          <a:p>
            <a:r>
              <a:rPr lang="en-US" dirty="0">
                <a:solidFill>
                  <a:srgbClr val="FFFFFF"/>
                </a:solidFill>
              </a:rPr>
              <a:t>Digital Responses to Covid-19 Webinar</a:t>
            </a:r>
          </a:p>
        </p:txBody>
      </p:sp>
    </p:spTree>
    <p:extLst>
      <p:ext uri="{BB962C8B-B14F-4D97-AF65-F5344CB8AC3E}">
        <p14:creationId xmlns:p14="http://schemas.microsoft.com/office/powerpoint/2010/main" val="247607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C2B4A63-81E9-8E45-BFD7-640F8991A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050" y="2019300"/>
            <a:ext cx="103759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87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6E2C7675-00B7-C449-A12C-A7ED08EBC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20850"/>
            <a:ext cx="103632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93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EB3FABB3-E6DB-F246-B393-25D8C92F5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0" y="1949450"/>
            <a:ext cx="10541000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82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</Words>
  <Application>Microsoft Macintosh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Discourse Questions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Discourse Questions</dc:title>
  <dc:creator>Jon Hoeksma</dc:creator>
  <cp:lastModifiedBy>Jon Hoeksma</cp:lastModifiedBy>
  <cp:revision>2</cp:revision>
  <dcterms:created xsi:type="dcterms:W3CDTF">2020-04-07T11:11:11Z</dcterms:created>
  <dcterms:modified xsi:type="dcterms:W3CDTF">2020-04-07T11:16:01Z</dcterms:modified>
</cp:coreProperties>
</file>